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DE9DD-1AE9-DC46-BB59-7FBD5C7E9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66D40B-BC16-C341-B4E8-2F840B130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DCAFC9-1878-E04E-9517-FDB83CEB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FE2C-0D79-7349-ACB4-C0625A3BF94D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60CF1-F9DC-D848-A6AD-63AE00A6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DF7BD6-08DD-5446-9D95-7406BE46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CFA7-5BB2-F842-8764-66F887A3D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400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FBDEC-3EA3-6945-B047-5CF97239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14CB2F-169D-E549-BD70-6FECC3283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F5B81F-8F6A-FA42-A233-9707060E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FE2C-0D79-7349-ACB4-C0625A3BF94D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6B372-587A-C848-B6D7-45197A0A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3202A-F8B0-F042-85CD-85463398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CFA7-5BB2-F842-8764-66F887A3D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953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0E7CEB-C6CF-5046-9D33-166D85820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44148B-EBE8-C946-B110-9B430C39B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7F6BBC-73DA-D344-9626-376ACE56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FE2C-0D79-7349-ACB4-C0625A3BF94D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AF2587-DDF6-9441-A9F0-65C38B66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CF825-9F37-9F4C-A138-2207622B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CFA7-5BB2-F842-8764-66F887A3D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58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B7DDE-DCCE-2D4A-861E-8710CFA0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493C4F-4CAA-4445-AE6D-3C58D4E01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47F64-233A-4949-9934-42DD70D4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FE2C-0D79-7349-ACB4-C0625A3BF94D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A950C4-BEA6-E545-AF16-90691751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F134CD-8AFA-AD41-BD46-ADFD5F4B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CFA7-5BB2-F842-8764-66F887A3D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66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73C2E-3497-0944-A624-2CD19D2D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9983BC-5DD7-784C-80A1-C4204BAC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7B5F5-E20D-AF41-9B5E-50F6DC41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FE2C-0D79-7349-ACB4-C0625A3BF94D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A1687-B8B3-4447-A1F5-CE59EC30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C0AA6-F179-8D48-9252-E5BF624E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CFA7-5BB2-F842-8764-66F887A3D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948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ABCFA-E168-6F42-9F41-3A05751D3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D67CAA-D519-624E-A10D-0F07DA5E3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121538-925A-2C4B-A9DC-C3D36153F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73553E-6B37-5447-92AC-55713A5D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FE2C-0D79-7349-ACB4-C0625A3BF94D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2E54C0-3309-1749-BAF4-35FD919B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0FCDE-F634-C44C-ADFA-BC1554BE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CFA7-5BB2-F842-8764-66F887A3D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434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8AD3C-A4C2-4A4D-94D2-5FFE4671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0074DD-7588-DB41-BB18-3BF49F1E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446FF9-DA3D-3A46-8745-2EEFD265D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B52327-0217-0A46-8AB7-E4088C32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A6EDAD-8F54-974E-BA7B-2173747B2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4B116B-B9ED-FC49-8BE0-6A56C11C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FE2C-0D79-7349-ACB4-C0625A3BF94D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A04AED-83A2-984B-A686-883986DC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441FF2-A15B-A44B-B602-6EC2BBBB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CFA7-5BB2-F842-8764-66F887A3D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5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3BA95-877F-0348-9EB4-369F002F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F0FE95-0A0C-FF43-99DC-E68E5B9C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FE2C-0D79-7349-ACB4-C0625A3BF94D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2FE8A1-B7D6-D847-8DFE-8D5570D5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9E8E68-A385-B049-8695-51010EC5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CFA7-5BB2-F842-8764-66F887A3D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747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1CC97C-69CD-FD45-971D-32B0CF4A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FE2C-0D79-7349-ACB4-C0625A3BF94D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671B57-B552-4C4D-AF02-10E3B99F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06D350-3D3C-8A4F-ADE2-AD5CE740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CFA7-5BB2-F842-8764-66F887A3D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552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41CBD-124D-3D4E-8A7B-9AEDABE4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A78B5-521E-B040-AB2A-0348EF3A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C035E0-DC32-6642-A08B-088C47734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9E4FAC-D725-8D4F-A628-E9B5DF91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FE2C-0D79-7349-ACB4-C0625A3BF94D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FF659-3294-0B40-BEC0-D7D0CEFF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6A8CDE-03BB-3843-877F-23E31A12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CFA7-5BB2-F842-8764-66F887A3D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071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1E74C-1BBA-1043-9DCA-C00BED73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4D6B94-2620-3542-A033-890572530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585912-2177-B743-BB6E-BE125519A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69EA83-CFCE-7E40-8F06-6AC5198F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FE2C-0D79-7349-ACB4-C0625A3BF94D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08FDD6-2492-F745-B92A-2424E358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8564B6-20D2-DD43-AEC9-9F22303F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CFA7-5BB2-F842-8764-66F887A3D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343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4FE585-A13A-FE44-8DBD-D65FA896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9259CC-19A3-5047-ACF0-166FA9A6B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0225DF-EA83-7149-B228-01651692C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FE2C-0D79-7349-ACB4-C0625A3BF94D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8E69A-BE00-6F4B-817F-A712C62B9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E14C4C-9DC0-6E49-8CD3-87A15AB66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8CFA7-5BB2-F842-8764-66F887A3D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33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66E8A1D-00D0-0244-85B3-BD9F63007679}"/>
              </a:ext>
            </a:extLst>
          </p:cNvPr>
          <p:cNvSpPr txBox="1"/>
          <p:nvPr/>
        </p:nvSpPr>
        <p:spPr>
          <a:xfrm>
            <a:off x="4842291" y="3690898"/>
            <a:ext cx="213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latin typeface="Roboto" panose="02000000000000000000" pitchFamily="2" charset="0"/>
                <a:ea typeface="Roboto" panose="02000000000000000000" pitchFamily="2" charset="0"/>
              </a:rPr>
              <a:t>Título editable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18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1C18ED-54F8-7B47-93AB-FB8A4644CDD5}"/>
              </a:ext>
            </a:extLst>
          </p:cNvPr>
          <p:cNvSpPr txBox="1"/>
          <p:nvPr/>
        </p:nvSpPr>
        <p:spPr>
          <a:xfrm>
            <a:off x="1587138" y="3205167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27469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Título editable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CB21C1-F8AE-F747-8965-CD8458F6FDF0}"/>
              </a:ext>
            </a:extLst>
          </p:cNvPr>
          <p:cNvSpPr txBox="1"/>
          <p:nvPr/>
        </p:nvSpPr>
        <p:spPr>
          <a:xfrm>
            <a:off x="1357908" y="3728387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rgbClr val="27469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Subtítulo editable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602" y="1"/>
            <a:ext cx="3848398" cy="38404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834"/>
            <a:ext cx="1686645" cy="146163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646" y="796835"/>
            <a:ext cx="3933570" cy="1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0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1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Ing. Sistemas</cp:lastModifiedBy>
  <cp:revision>22</cp:revision>
  <dcterms:created xsi:type="dcterms:W3CDTF">2022-04-05T16:57:12Z</dcterms:created>
  <dcterms:modified xsi:type="dcterms:W3CDTF">2024-04-17T16:30:19Z</dcterms:modified>
</cp:coreProperties>
</file>